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8" r:id="rId2"/>
    <p:sldId id="257" r:id="rId3"/>
    <p:sldId id="256" r:id="rId4"/>
    <p:sldId id="259" r:id="rId5"/>
    <p:sldId id="260" r:id="rId6"/>
    <p:sldId id="261" r:id="rId7"/>
    <p:sldId id="262" r:id="rId8"/>
  </p:sldIdLst>
  <p:sldSz cx="12190413" cy="6859588"/>
  <p:notesSz cx="6858000" cy="9144000"/>
  <p:defaultTextStyle>
    <a:defPPr>
      <a:defRPr lang="vi-VN"/>
    </a:defPPr>
    <a:lvl1pPr marL="0" algn="l" defTabSz="1088502" rtl="0" eaLnBrk="1" latinLnBrk="0" hangingPunct="1">
      <a:defRPr sz="2143" kern="1200">
        <a:solidFill>
          <a:schemeClr val="tx1"/>
        </a:solidFill>
        <a:latin typeface="+mn-lt"/>
        <a:ea typeface="+mn-ea"/>
        <a:cs typeface="+mn-cs"/>
      </a:defRPr>
    </a:lvl1pPr>
    <a:lvl2pPr marL="544251" algn="l" defTabSz="1088502" rtl="0" eaLnBrk="1" latinLnBrk="0" hangingPunct="1">
      <a:defRPr sz="2143" kern="1200">
        <a:solidFill>
          <a:schemeClr val="tx1"/>
        </a:solidFill>
        <a:latin typeface="+mn-lt"/>
        <a:ea typeface="+mn-ea"/>
        <a:cs typeface="+mn-cs"/>
      </a:defRPr>
    </a:lvl2pPr>
    <a:lvl3pPr marL="1088502" algn="l" defTabSz="1088502" rtl="0" eaLnBrk="1" latinLnBrk="0" hangingPunct="1">
      <a:defRPr sz="2143" kern="1200">
        <a:solidFill>
          <a:schemeClr val="tx1"/>
        </a:solidFill>
        <a:latin typeface="+mn-lt"/>
        <a:ea typeface="+mn-ea"/>
        <a:cs typeface="+mn-cs"/>
      </a:defRPr>
    </a:lvl3pPr>
    <a:lvl4pPr marL="1632753" algn="l" defTabSz="1088502" rtl="0" eaLnBrk="1" latinLnBrk="0" hangingPunct="1">
      <a:defRPr sz="2143" kern="1200">
        <a:solidFill>
          <a:schemeClr val="tx1"/>
        </a:solidFill>
        <a:latin typeface="+mn-lt"/>
        <a:ea typeface="+mn-ea"/>
        <a:cs typeface="+mn-cs"/>
      </a:defRPr>
    </a:lvl4pPr>
    <a:lvl5pPr marL="2177004" algn="l" defTabSz="1088502" rtl="0" eaLnBrk="1" latinLnBrk="0" hangingPunct="1">
      <a:defRPr sz="2143" kern="1200">
        <a:solidFill>
          <a:schemeClr val="tx1"/>
        </a:solidFill>
        <a:latin typeface="+mn-lt"/>
        <a:ea typeface="+mn-ea"/>
        <a:cs typeface="+mn-cs"/>
      </a:defRPr>
    </a:lvl5pPr>
    <a:lvl6pPr marL="2721254" algn="l" defTabSz="1088502" rtl="0" eaLnBrk="1" latinLnBrk="0" hangingPunct="1">
      <a:defRPr sz="2143" kern="1200">
        <a:solidFill>
          <a:schemeClr val="tx1"/>
        </a:solidFill>
        <a:latin typeface="+mn-lt"/>
        <a:ea typeface="+mn-ea"/>
        <a:cs typeface="+mn-cs"/>
      </a:defRPr>
    </a:lvl6pPr>
    <a:lvl7pPr marL="3265505" algn="l" defTabSz="1088502" rtl="0" eaLnBrk="1" latinLnBrk="0" hangingPunct="1">
      <a:defRPr sz="2143" kern="1200">
        <a:solidFill>
          <a:schemeClr val="tx1"/>
        </a:solidFill>
        <a:latin typeface="+mn-lt"/>
        <a:ea typeface="+mn-ea"/>
        <a:cs typeface="+mn-cs"/>
      </a:defRPr>
    </a:lvl7pPr>
    <a:lvl8pPr marL="3809756" algn="l" defTabSz="1088502" rtl="0" eaLnBrk="1" latinLnBrk="0" hangingPunct="1">
      <a:defRPr sz="2143" kern="1200">
        <a:solidFill>
          <a:schemeClr val="tx1"/>
        </a:solidFill>
        <a:latin typeface="+mn-lt"/>
        <a:ea typeface="+mn-ea"/>
        <a:cs typeface="+mn-cs"/>
      </a:defRPr>
    </a:lvl8pPr>
    <a:lvl9pPr marL="4354007" algn="l" defTabSz="1088502" rtl="0" eaLnBrk="1" latinLnBrk="0" hangingPunct="1">
      <a:defRPr sz="214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88330" autoAdjust="0"/>
  </p:normalViewPr>
  <p:slideViewPr>
    <p:cSldViewPr snapToGrid="0">
      <p:cViewPr varScale="1">
        <p:scale>
          <a:sx n="71" d="100"/>
          <a:sy n="71" d="100"/>
        </p:scale>
        <p:origin x="612" y="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802" y="1122623"/>
            <a:ext cx="9142810" cy="2388153"/>
          </a:xfrm>
        </p:spPr>
        <p:txBody>
          <a:bodyPr anchor="b"/>
          <a:lstStyle>
            <a:lvl1pPr algn="ctr">
              <a:defRPr sz="5999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802" y="3602872"/>
            <a:ext cx="9142810" cy="165614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54" indent="0" algn="ctr">
              <a:buNone/>
              <a:defRPr sz="2000"/>
            </a:lvl2pPr>
            <a:lvl3pPr marL="914309" indent="0" algn="ctr">
              <a:buNone/>
              <a:defRPr sz="1800"/>
            </a:lvl3pPr>
            <a:lvl4pPr marL="1371463" indent="0" algn="ctr">
              <a:buNone/>
              <a:defRPr sz="1600"/>
            </a:lvl4pPr>
            <a:lvl5pPr marL="1828617" indent="0" algn="ctr">
              <a:buNone/>
              <a:defRPr sz="1600"/>
            </a:lvl5pPr>
            <a:lvl6pPr marL="2285771" indent="0" algn="ctr">
              <a:buNone/>
              <a:defRPr sz="1600"/>
            </a:lvl6pPr>
            <a:lvl7pPr marL="2742926" indent="0" algn="ctr">
              <a:buNone/>
              <a:defRPr sz="1600"/>
            </a:lvl7pPr>
            <a:lvl8pPr marL="3200080" indent="0" algn="ctr">
              <a:buNone/>
              <a:defRPr sz="1600"/>
            </a:lvl8pPr>
            <a:lvl9pPr marL="3657234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D60B9-C926-428F-974B-0AE8E9E61CF0}" type="datetimeFigureOut">
              <a:rPr lang="vi-VN" smtClean="0"/>
              <a:t>05/01/2021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82216-A9B3-490D-8AD9-0085AE9EF66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06714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D60B9-C926-428F-974B-0AE8E9E61CF0}" type="datetimeFigureOut">
              <a:rPr lang="vi-VN" smtClean="0"/>
              <a:t>05/01/2021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82216-A9B3-490D-8AD9-0085AE9EF66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73528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3764" y="365209"/>
            <a:ext cx="2628558" cy="581318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091" y="365209"/>
            <a:ext cx="7733293" cy="581318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D60B9-C926-428F-974B-0AE8E9E61CF0}" type="datetimeFigureOut">
              <a:rPr lang="vi-VN" smtClean="0"/>
              <a:t>05/01/2021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82216-A9B3-490D-8AD9-0085AE9EF66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980546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D60B9-C926-428F-974B-0AE8E9E61CF0}" type="datetimeFigureOut">
              <a:rPr lang="vi-VN" smtClean="0"/>
              <a:t>05/01/2021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82216-A9B3-490D-8AD9-0085AE9EF66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32254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742" y="1710134"/>
            <a:ext cx="10514231" cy="2853398"/>
          </a:xfrm>
        </p:spPr>
        <p:txBody>
          <a:bodyPr anchor="b"/>
          <a:lstStyle>
            <a:lvl1pPr>
              <a:defRPr sz="5999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742" y="4590526"/>
            <a:ext cx="10514231" cy="150053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5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0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4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77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9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0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2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D60B9-C926-428F-974B-0AE8E9E61CF0}" type="datetimeFigureOut">
              <a:rPr lang="vi-VN" smtClean="0"/>
              <a:t>05/01/2021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82216-A9B3-490D-8AD9-0085AE9EF66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22790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091" y="1826048"/>
            <a:ext cx="5180926" cy="435234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1396" y="1826048"/>
            <a:ext cx="5180926" cy="435234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D60B9-C926-428F-974B-0AE8E9E61CF0}" type="datetimeFigureOut">
              <a:rPr lang="vi-VN" smtClean="0"/>
              <a:t>05/01/2021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82216-A9B3-490D-8AD9-0085AE9EF66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82704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679" y="365210"/>
            <a:ext cx="10514231" cy="132587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679" y="1681552"/>
            <a:ext cx="5157116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9" indent="0">
              <a:buNone/>
              <a:defRPr sz="1800" b="1"/>
            </a:lvl3pPr>
            <a:lvl4pPr marL="1371463" indent="0">
              <a:buNone/>
              <a:defRPr sz="1600" b="1"/>
            </a:lvl4pPr>
            <a:lvl5pPr marL="1828617" indent="0">
              <a:buNone/>
              <a:defRPr sz="1600" b="1"/>
            </a:lvl5pPr>
            <a:lvl6pPr marL="2285771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679" y="2505655"/>
            <a:ext cx="5157116" cy="3685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1397" y="1681552"/>
            <a:ext cx="5182513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9" indent="0">
              <a:buNone/>
              <a:defRPr sz="1800" b="1"/>
            </a:lvl3pPr>
            <a:lvl4pPr marL="1371463" indent="0">
              <a:buNone/>
              <a:defRPr sz="1600" b="1"/>
            </a:lvl4pPr>
            <a:lvl5pPr marL="1828617" indent="0">
              <a:buNone/>
              <a:defRPr sz="1600" b="1"/>
            </a:lvl5pPr>
            <a:lvl6pPr marL="2285771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1397" y="2505655"/>
            <a:ext cx="5182513" cy="3685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D60B9-C926-428F-974B-0AE8E9E61CF0}" type="datetimeFigureOut">
              <a:rPr lang="vi-VN" smtClean="0"/>
              <a:t>05/01/2021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82216-A9B3-490D-8AD9-0085AE9EF66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57698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D60B9-C926-428F-974B-0AE8E9E61CF0}" type="datetimeFigureOut">
              <a:rPr lang="vi-VN" smtClean="0"/>
              <a:t>05/01/2021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82216-A9B3-490D-8AD9-0085AE9EF66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04940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D60B9-C926-428F-974B-0AE8E9E61CF0}" type="datetimeFigureOut">
              <a:rPr lang="vi-VN" smtClean="0"/>
              <a:t>05/01/2021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82216-A9B3-490D-8AD9-0085AE9EF66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582045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679" y="457306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2513" y="987654"/>
            <a:ext cx="6171397" cy="48747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679" y="2057876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154" indent="0">
              <a:buNone/>
              <a:defRPr sz="1400"/>
            </a:lvl2pPr>
            <a:lvl3pPr marL="914309" indent="0">
              <a:buNone/>
              <a:defRPr sz="1200"/>
            </a:lvl3pPr>
            <a:lvl4pPr marL="1371463" indent="0">
              <a:buNone/>
              <a:defRPr sz="1000"/>
            </a:lvl4pPr>
            <a:lvl5pPr marL="1828617" indent="0">
              <a:buNone/>
              <a:defRPr sz="1000"/>
            </a:lvl5pPr>
            <a:lvl6pPr marL="2285771" indent="0">
              <a:buNone/>
              <a:defRPr sz="1000"/>
            </a:lvl6pPr>
            <a:lvl7pPr marL="2742926" indent="0">
              <a:buNone/>
              <a:defRPr sz="1000"/>
            </a:lvl7pPr>
            <a:lvl8pPr marL="3200080" indent="0">
              <a:buNone/>
              <a:defRPr sz="1000"/>
            </a:lvl8pPr>
            <a:lvl9pPr marL="3657234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D60B9-C926-428F-974B-0AE8E9E61CF0}" type="datetimeFigureOut">
              <a:rPr lang="vi-VN" smtClean="0"/>
              <a:t>05/01/2021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82216-A9B3-490D-8AD9-0085AE9EF66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10454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679" y="457306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2513" y="987654"/>
            <a:ext cx="6171397" cy="4874754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54" indent="0">
              <a:buNone/>
              <a:defRPr sz="2800"/>
            </a:lvl2pPr>
            <a:lvl3pPr marL="914309" indent="0">
              <a:buNone/>
              <a:defRPr sz="2400"/>
            </a:lvl3pPr>
            <a:lvl4pPr marL="1371463" indent="0">
              <a:buNone/>
              <a:defRPr sz="2000"/>
            </a:lvl4pPr>
            <a:lvl5pPr marL="1828617" indent="0">
              <a:buNone/>
              <a:defRPr sz="2000"/>
            </a:lvl5pPr>
            <a:lvl6pPr marL="2285771" indent="0">
              <a:buNone/>
              <a:defRPr sz="2000"/>
            </a:lvl6pPr>
            <a:lvl7pPr marL="2742926" indent="0">
              <a:buNone/>
              <a:defRPr sz="2000"/>
            </a:lvl7pPr>
            <a:lvl8pPr marL="3200080" indent="0">
              <a:buNone/>
              <a:defRPr sz="2000"/>
            </a:lvl8pPr>
            <a:lvl9pPr marL="3657234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679" y="2057876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154" indent="0">
              <a:buNone/>
              <a:defRPr sz="1400"/>
            </a:lvl2pPr>
            <a:lvl3pPr marL="914309" indent="0">
              <a:buNone/>
              <a:defRPr sz="1200"/>
            </a:lvl3pPr>
            <a:lvl4pPr marL="1371463" indent="0">
              <a:buNone/>
              <a:defRPr sz="1000"/>
            </a:lvl4pPr>
            <a:lvl5pPr marL="1828617" indent="0">
              <a:buNone/>
              <a:defRPr sz="1000"/>
            </a:lvl5pPr>
            <a:lvl6pPr marL="2285771" indent="0">
              <a:buNone/>
              <a:defRPr sz="1000"/>
            </a:lvl6pPr>
            <a:lvl7pPr marL="2742926" indent="0">
              <a:buNone/>
              <a:defRPr sz="1000"/>
            </a:lvl7pPr>
            <a:lvl8pPr marL="3200080" indent="0">
              <a:buNone/>
              <a:defRPr sz="1000"/>
            </a:lvl8pPr>
            <a:lvl9pPr marL="3657234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D60B9-C926-428F-974B-0AE8E9E61CF0}" type="datetimeFigureOut">
              <a:rPr lang="vi-VN" smtClean="0"/>
              <a:t>05/01/2021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82216-A9B3-490D-8AD9-0085AE9EF66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52766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091" y="365210"/>
            <a:ext cx="10514231" cy="1325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091" y="1826048"/>
            <a:ext cx="10514231" cy="43523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091" y="6357822"/>
            <a:ext cx="2742843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9D60B9-C926-428F-974B-0AE8E9E61CF0}" type="datetimeFigureOut">
              <a:rPr lang="vi-VN" smtClean="0"/>
              <a:t>05/01/2021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075" y="6357822"/>
            <a:ext cx="4114264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9479" y="6357822"/>
            <a:ext cx="2742843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282216-A9B3-490D-8AD9-0085AE9EF66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46110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309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77" indent="-228577" algn="l" defTabSz="9143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31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86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40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94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49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3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7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11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9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3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7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1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0413" cy="1829223"/>
          </a:xfrm>
          <a:prstGeom prst="rect">
            <a:avLst/>
          </a:prstGeom>
          <a:solidFill>
            <a:srgbClr val="A7E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2894065" y="4725494"/>
            <a:ext cx="6402282" cy="1753006"/>
          </a:xfrm>
        </p:spPr>
        <p:txBody>
          <a:bodyPr>
            <a:noAutofit/>
          </a:bodyPr>
          <a:lstStyle/>
          <a:p>
            <a:r>
              <a:rPr lang="en-US" sz="13803" dirty="0" err="1">
                <a:solidFill>
                  <a:srgbClr val="FF9933"/>
                </a:solidFill>
                <a:latin typeface="HP-087" pitchFamily="34" charset="0"/>
              </a:rPr>
              <a:t>TIẾT</a:t>
            </a:r>
            <a:r>
              <a:rPr lang="en-US" sz="13803" dirty="0">
                <a:solidFill>
                  <a:srgbClr val="FF9933"/>
                </a:solidFill>
                <a:latin typeface="HP-087" pitchFamily="34" charset="0"/>
              </a:rPr>
              <a:t> 3</a:t>
            </a:r>
            <a:endParaRPr lang="vi-VN" sz="13803" dirty="0">
              <a:solidFill>
                <a:srgbClr val="FF9933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-1" y="1676789"/>
            <a:ext cx="12190413" cy="2743834"/>
            <a:chOff x="258097" y="1914117"/>
            <a:chExt cx="8458200" cy="1828800"/>
          </a:xfrm>
        </p:grpSpPr>
        <p:sp>
          <p:nvSpPr>
            <p:cNvPr id="5" name="Rounded Rectangle 4"/>
            <p:cNvSpPr/>
            <p:nvPr/>
          </p:nvSpPr>
          <p:spPr>
            <a:xfrm>
              <a:off x="258097" y="1914117"/>
              <a:ext cx="8458200" cy="1828800"/>
            </a:xfrm>
            <a:prstGeom prst="roundRect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381000" y="1968912"/>
              <a:ext cx="8200103" cy="161248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4801" dirty="0" err="1">
                  <a:solidFill>
                    <a:schemeClr val="tx1"/>
                  </a:solidFill>
                  <a:latin typeface=".VnAvant" pitchFamily="34" charset="0"/>
                </a:rPr>
                <a:t>Bµi</a:t>
              </a:r>
              <a:r>
                <a:rPr lang="en-US" sz="4801" dirty="0">
                  <a:solidFill>
                    <a:schemeClr val="tx1"/>
                  </a:solidFill>
                  <a:latin typeface=".VnAvant" pitchFamily="34" charset="0"/>
                </a:rPr>
                <a:t> 21</a:t>
              </a:r>
            </a:p>
            <a:p>
              <a:pPr algn="ctr"/>
              <a:r>
                <a:rPr lang="en-US" sz="4001" b="1" dirty="0" err="1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SỐ</a:t>
              </a:r>
              <a:r>
                <a:rPr lang="en-US" sz="4001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4001" b="1" dirty="0" err="1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CÓ</a:t>
              </a:r>
              <a:r>
                <a:rPr lang="en-US" sz="4001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4001" b="1" dirty="0" err="1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HAI</a:t>
              </a:r>
              <a:r>
                <a:rPr lang="en-US" sz="4001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4001" b="1" dirty="0" err="1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CHỮ</a:t>
              </a:r>
              <a:r>
                <a:rPr lang="en-US" sz="4001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4001" b="1" dirty="0" err="1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SỐ</a:t>
              </a:r>
              <a:endParaRPr lang="vi-VN" sz="4001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4784931" y="457306"/>
            <a:ext cx="4717448" cy="754228"/>
          </a:xfrm>
          <a:prstGeom prst="rect">
            <a:avLst/>
          </a:prstGeom>
          <a:noFill/>
        </p:spPr>
        <p:txBody>
          <a:bodyPr wrap="none" lIns="91461" tIns="45731" rIns="91461" bIns="45731">
            <a:spAutoFit/>
          </a:bodyPr>
          <a:lstStyle/>
          <a:p>
            <a:r>
              <a:rPr lang="en-US" sz="4301" b="1" dirty="0" err="1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CÁC</a:t>
            </a:r>
            <a:r>
              <a:rPr lang="en-US" sz="4301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4301" b="1" dirty="0" err="1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SỐ</a:t>
            </a:r>
            <a:r>
              <a:rPr lang="en-US" sz="4301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4301" b="1" dirty="0" err="1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ĐẾN</a:t>
            </a:r>
            <a:r>
              <a:rPr lang="en-US" sz="4301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100</a:t>
            </a:r>
            <a:endParaRPr lang="vi-VN" sz="4301" b="1" dirty="0">
              <a:ln w="12700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Cloud 15"/>
          <p:cNvSpPr/>
          <p:nvPr/>
        </p:nvSpPr>
        <p:spPr>
          <a:xfrm rot="1034735">
            <a:off x="-51230" y="88950"/>
            <a:ext cx="3884238" cy="2565935"/>
          </a:xfrm>
          <a:prstGeom prst="cloud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14" name="TextBox 13"/>
          <p:cNvSpPr txBox="1"/>
          <p:nvPr/>
        </p:nvSpPr>
        <p:spPr>
          <a:xfrm>
            <a:off x="1342486" y="845588"/>
            <a:ext cx="834076" cy="16315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2" b="1" dirty="0"/>
              <a:t>6</a:t>
            </a:r>
            <a:endParaRPr lang="vi-VN" sz="10002" b="1" dirty="0"/>
          </a:p>
        </p:txBody>
      </p:sp>
      <p:sp>
        <p:nvSpPr>
          <p:cNvPr id="17" name="Rectangle 16"/>
          <p:cNvSpPr/>
          <p:nvPr/>
        </p:nvSpPr>
        <p:spPr>
          <a:xfrm rot="789568">
            <a:off x="876818" y="692533"/>
            <a:ext cx="2195341" cy="923544"/>
          </a:xfrm>
          <a:prstGeom prst="rect">
            <a:avLst/>
          </a:prstGeom>
          <a:noFill/>
        </p:spPr>
        <p:txBody>
          <a:bodyPr spcFirstLastPara="1" wrap="none" lIns="91461" tIns="45731" rIns="91461" bIns="45731" numCol="1">
            <a:prstTxWarp prst="textArchUp">
              <a:avLst/>
            </a:prstTxWarp>
            <a:spAutoFit/>
          </a:bodyPr>
          <a:lstStyle/>
          <a:p>
            <a:pPr algn="ctr"/>
            <a:r>
              <a:rPr lang="en-US" sz="4001" b="1" dirty="0" err="1">
                <a:ln w="12700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latin typeface="HP-168" pitchFamily="34" charset="0"/>
              </a:rPr>
              <a:t>Chủ</a:t>
            </a:r>
            <a:r>
              <a:rPr lang="en-US" sz="4001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latin typeface="HP-168" pitchFamily="34" charset="0"/>
              </a:rPr>
              <a:t> </a:t>
            </a:r>
            <a:r>
              <a:rPr lang="en-US" sz="4001" b="1" dirty="0" err="1">
                <a:ln w="12700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latin typeface="HP-168" pitchFamily="34" charset="0"/>
              </a:rPr>
              <a:t>đề</a:t>
            </a:r>
            <a:endParaRPr lang="en-US" sz="4001" b="1" dirty="0">
              <a:ln w="12700">
                <a:solidFill>
                  <a:schemeClr val="tx1"/>
                </a:solidFill>
                <a:prstDash val="solid"/>
              </a:ln>
              <a:solidFill>
                <a:sysClr val="windowText" lastClr="000000"/>
              </a:solidFill>
              <a:latin typeface="HP-168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6917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18" name="TextBox 17"/>
          <p:cNvSpPr txBox="1"/>
          <p:nvPr/>
        </p:nvSpPr>
        <p:spPr>
          <a:xfrm>
            <a:off x="3522088" y="1430098"/>
            <a:ext cx="52453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/>
              <a:t>CÁC</a:t>
            </a:r>
            <a:r>
              <a:rPr lang="en-US" sz="4400" b="1" dirty="0"/>
              <a:t> </a:t>
            </a:r>
            <a:r>
              <a:rPr lang="en-US" sz="4400" b="1" dirty="0" err="1"/>
              <a:t>SỐ</a:t>
            </a:r>
            <a:r>
              <a:rPr lang="en-US" sz="4400" b="1" dirty="0"/>
              <a:t> </a:t>
            </a:r>
            <a:r>
              <a:rPr lang="en-US" sz="4400" b="1" dirty="0" err="1"/>
              <a:t>TRÒN</a:t>
            </a:r>
            <a:r>
              <a:rPr lang="en-US" sz="4400" b="1" dirty="0"/>
              <a:t> </a:t>
            </a:r>
            <a:r>
              <a:rPr lang="en-US" sz="4400" b="1" dirty="0" err="1"/>
              <a:t>CHỤC</a:t>
            </a:r>
            <a:endParaRPr lang="vi-VN" sz="44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2860198" cy="1430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624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615" y="548750"/>
            <a:ext cx="9472132" cy="5653463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308142" y="2186495"/>
            <a:ext cx="528760" cy="48588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Rounded Rectangle 5"/>
          <p:cNvSpPr/>
          <p:nvPr/>
        </p:nvSpPr>
        <p:spPr>
          <a:xfrm>
            <a:off x="2836902" y="2186495"/>
            <a:ext cx="1371918" cy="48588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Rounded Rectangle 6"/>
          <p:cNvSpPr/>
          <p:nvPr/>
        </p:nvSpPr>
        <p:spPr>
          <a:xfrm>
            <a:off x="5252049" y="2173790"/>
            <a:ext cx="528760" cy="48588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Rounded Rectangle 7"/>
          <p:cNvSpPr/>
          <p:nvPr/>
        </p:nvSpPr>
        <p:spPr>
          <a:xfrm>
            <a:off x="5780809" y="2173790"/>
            <a:ext cx="1371918" cy="48588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Rounded Rectangle 8"/>
          <p:cNvSpPr/>
          <p:nvPr/>
        </p:nvSpPr>
        <p:spPr>
          <a:xfrm>
            <a:off x="8020801" y="2186495"/>
            <a:ext cx="528760" cy="48588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Rounded Rectangle 9"/>
          <p:cNvSpPr/>
          <p:nvPr/>
        </p:nvSpPr>
        <p:spPr>
          <a:xfrm>
            <a:off x="8549561" y="2186495"/>
            <a:ext cx="1371918" cy="48588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Rounded Rectangle 10"/>
          <p:cNvSpPr/>
          <p:nvPr/>
        </p:nvSpPr>
        <p:spPr>
          <a:xfrm>
            <a:off x="2308142" y="3870289"/>
            <a:ext cx="528760" cy="48588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" name="Rounded Rectangle 11"/>
          <p:cNvSpPr/>
          <p:nvPr/>
        </p:nvSpPr>
        <p:spPr>
          <a:xfrm>
            <a:off x="2836902" y="3870289"/>
            <a:ext cx="1371918" cy="48588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" name="Rounded Rectangle 12"/>
          <p:cNvSpPr/>
          <p:nvPr/>
        </p:nvSpPr>
        <p:spPr>
          <a:xfrm>
            <a:off x="5252049" y="3870289"/>
            <a:ext cx="528760" cy="48588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Rounded Rectangle 13"/>
          <p:cNvSpPr/>
          <p:nvPr/>
        </p:nvSpPr>
        <p:spPr>
          <a:xfrm>
            <a:off x="5780809" y="3870289"/>
            <a:ext cx="1371918" cy="48588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" name="Rounded Rectangle 14"/>
          <p:cNvSpPr/>
          <p:nvPr/>
        </p:nvSpPr>
        <p:spPr>
          <a:xfrm>
            <a:off x="8020801" y="3870289"/>
            <a:ext cx="528760" cy="48588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" name="Rounded Rectangle 15"/>
          <p:cNvSpPr/>
          <p:nvPr/>
        </p:nvSpPr>
        <p:spPr>
          <a:xfrm>
            <a:off x="8549561" y="3870289"/>
            <a:ext cx="1371918" cy="48588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" name="Rounded Rectangle 16"/>
          <p:cNvSpPr/>
          <p:nvPr/>
        </p:nvSpPr>
        <p:spPr>
          <a:xfrm>
            <a:off x="2308142" y="5526434"/>
            <a:ext cx="528760" cy="48588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" name="Rounded Rectangle 17"/>
          <p:cNvSpPr/>
          <p:nvPr/>
        </p:nvSpPr>
        <p:spPr>
          <a:xfrm>
            <a:off x="2836902" y="5526434"/>
            <a:ext cx="1371918" cy="48588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9" name="Rounded Rectangle 18"/>
          <p:cNvSpPr/>
          <p:nvPr/>
        </p:nvSpPr>
        <p:spPr>
          <a:xfrm>
            <a:off x="5252049" y="5526434"/>
            <a:ext cx="528760" cy="48588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0" name="Rounded Rectangle 19"/>
          <p:cNvSpPr/>
          <p:nvPr/>
        </p:nvSpPr>
        <p:spPr>
          <a:xfrm>
            <a:off x="5780809" y="5526434"/>
            <a:ext cx="1371918" cy="48588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1" name="Rounded Rectangle 20"/>
          <p:cNvSpPr/>
          <p:nvPr/>
        </p:nvSpPr>
        <p:spPr>
          <a:xfrm>
            <a:off x="8020801" y="5526434"/>
            <a:ext cx="528760" cy="48588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2" name="Rounded Rectangle 21"/>
          <p:cNvSpPr/>
          <p:nvPr/>
        </p:nvSpPr>
        <p:spPr>
          <a:xfrm>
            <a:off x="8549561" y="5526434"/>
            <a:ext cx="1371918" cy="48588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3" name="TextBox 22"/>
          <p:cNvSpPr txBox="1"/>
          <p:nvPr/>
        </p:nvSpPr>
        <p:spPr>
          <a:xfrm>
            <a:off x="2277655" y="2149041"/>
            <a:ext cx="791711" cy="5849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1" b="1" dirty="0">
                <a:solidFill>
                  <a:srgbClr val="FF0000"/>
                </a:solidFill>
              </a:rPr>
              <a:t>10</a:t>
            </a:r>
            <a:endParaRPr lang="vi-VN" sz="3201" b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836901" y="2149041"/>
            <a:ext cx="1926737" cy="5849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1" b="1" dirty="0" err="1">
                <a:solidFill>
                  <a:srgbClr val="FF0000"/>
                </a:solidFill>
              </a:rPr>
              <a:t>Mười</a:t>
            </a:r>
            <a:endParaRPr lang="vi-VN" sz="3201" b="1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204652" y="2136982"/>
            <a:ext cx="791711" cy="5849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1" b="1" dirty="0">
                <a:solidFill>
                  <a:srgbClr val="FF0000"/>
                </a:solidFill>
              </a:rPr>
              <a:t>20</a:t>
            </a:r>
            <a:endParaRPr lang="vi-VN" sz="3201" b="1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694030" y="2163881"/>
            <a:ext cx="1625142" cy="523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1" b="1" dirty="0" err="1">
                <a:solidFill>
                  <a:srgbClr val="FF0000"/>
                </a:solidFill>
              </a:rPr>
              <a:t>Hai</a:t>
            </a:r>
            <a:r>
              <a:rPr lang="en-US" sz="2701" b="1" dirty="0">
                <a:solidFill>
                  <a:srgbClr val="FF0000"/>
                </a:solidFill>
              </a:rPr>
              <a:t> </a:t>
            </a:r>
            <a:r>
              <a:rPr lang="en-US" sz="2701" b="1" dirty="0" err="1">
                <a:solidFill>
                  <a:srgbClr val="FF0000"/>
                </a:solidFill>
              </a:rPr>
              <a:t>mươi</a:t>
            </a:r>
            <a:endParaRPr lang="vi-VN" sz="2701" b="1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988857" y="2149041"/>
            <a:ext cx="791711" cy="5849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1" b="1" dirty="0">
                <a:solidFill>
                  <a:srgbClr val="FF0000"/>
                </a:solidFill>
              </a:rPr>
              <a:t>30</a:t>
            </a:r>
            <a:endParaRPr lang="vi-VN" sz="3201" b="1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528145" y="2163881"/>
            <a:ext cx="1625142" cy="523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1" b="1" dirty="0">
                <a:solidFill>
                  <a:srgbClr val="FF0000"/>
                </a:solidFill>
              </a:rPr>
              <a:t>Ba </a:t>
            </a:r>
            <a:r>
              <a:rPr lang="en-US" sz="2701" b="1" dirty="0" err="1">
                <a:solidFill>
                  <a:srgbClr val="FF0000"/>
                </a:solidFill>
              </a:rPr>
              <a:t>mươi</a:t>
            </a:r>
            <a:endParaRPr lang="vi-VN" sz="2701" b="1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255384" y="3819306"/>
            <a:ext cx="791711" cy="5849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1" b="1" dirty="0">
                <a:solidFill>
                  <a:srgbClr val="FF0000"/>
                </a:solidFill>
              </a:rPr>
              <a:t>40</a:t>
            </a:r>
            <a:endParaRPr lang="vi-VN" sz="3201" b="1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745383" y="3856169"/>
            <a:ext cx="1625142" cy="4925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1" b="1" dirty="0" err="1">
                <a:solidFill>
                  <a:srgbClr val="FF0000"/>
                </a:solidFill>
              </a:rPr>
              <a:t>Bốn</a:t>
            </a:r>
            <a:r>
              <a:rPr lang="en-US" sz="2601" b="1" dirty="0">
                <a:solidFill>
                  <a:srgbClr val="FF0000"/>
                </a:solidFill>
              </a:rPr>
              <a:t> </a:t>
            </a:r>
            <a:r>
              <a:rPr lang="en-US" sz="2601" b="1" dirty="0" err="1">
                <a:solidFill>
                  <a:srgbClr val="FF0000"/>
                </a:solidFill>
              </a:rPr>
              <a:t>mươi</a:t>
            </a:r>
            <a:endParaRPr lang="vi-VN" sz="2601" b="1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228478" y="3809992"/>
            <a:ext cx="791711" cy="5849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1" b="1" dirty="0">
                <a:solidFill>
                  <a:srgbClr val="FF0000"/>
                </a:solidFill>
              </a:rPr>
              <a:t>50</a:t>
            </a:r>
            <a:endParaRPr lang="vi-VN" sz="3201" b="1" dirty="0">
              <a:solidFill>
                <a:srgbClr val="FF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694030" y="3883069"/>
            <a:ext cx="1625142" cy="477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Năm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mươi</a:t>
            </a:r>
            <a:endParaRPr lang="vi-VN" sz="2400" b="1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002374" y="3809992"/>
            <a:ext cx="791711" cy="5849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1" b="1" dirty="0">
                <a:solidFill>
                  <a:srgbClr val="FF0000"/>
                </a:solidFill>
              </a:rPr>
              <a:t>60</a:t>
            </a:r>
            <a:endParaRPr lang="vi-VN" sz="3201" b="1" dirty="0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503649" y="3898375"/>
            <a:ext cx="1625142" cy="477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Sáu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mươi</a:t>
            </a:r>
            <a:endParaRPr lang="vi-VN" sz="2400" b="1" dirty="0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269557" y="5465061"/>
            <a:ext cx="791711" cy="5849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1" b="1" dirty="0">
                <a:solidFill>
                  <a:srgbClr val="FF0000"/>
                </a:solidFill>
              </a:rPr>
              <a:t>70</a:t>
            </a:r>
            <a:endParaRPr lang="vi-VN" sz="3201" b="1" dirty="0">
              <a:solidFill>
                <a:srgbClr val="FF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777457" y="5567547"/>
            <a:ext cx="1625142" cy="477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Bảy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mươi</a:t>
            </a:r>
            <a:endParaRPr lang="vi-VN" sz="2400" b="1" dirty="0">
              <a:solidFill>
                <a:srgbClr val="FF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204652" y="5438160"/>
            <a:ext cx="791711" cy="5849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1" b="1" dirty="0">
                <a:solidFill>
                  <a:srgbClr val="FF0000"/>
                </a:solidFill>
              </a:rPr>
              <a:t>80</a:t>
            </a:r>
            <a:endParaRPr lang="vi-VN" sz="3201" b="1" dirty="0">
              <a:solidFill>
                <a:srgbClr val="FF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712552" y="5540532"/>
            <a:ext cx="1625142" cy="477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Tám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mươi</a:t>
            </a:r>
            <a:endParaRPr lang="vi-VN" sz="2400" b="1" dirty="0">
              <a:solidFill>
                <a:srgbClr val="FF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988857" y="5438160"/>
            <a:ext cx="791711" cy="5849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1" b="1" dirty="0">
                <a:solidFill>
                  <a:srgbClr val="FF0000"/>
                </a:solidFill>
              </a:rPr>
              <a:t>90</a:t>
            </a:r>
            <a:endParaRPr lang="vi-VN" sz="3201" b="1" dirty="0">
              <a:solidFill>
                <a:srgbClr val="FF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8471451" y="5567328"/>
            <a:ext cx="1625142" cy="477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Chín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mươi</a:t>
            </a:r>
            <a:endParaRPr lang="vi-VN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8727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298543" y="1637397"/>
            <a:ext cx="672509" cy="659058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1" b="1" dirty="0"/>
              <a:t>1</a:t>
            </a:r>
            <a:endParaRPr lang="vi-VN" sz="4401" b="1" dirty="0"/>
          </a:p>
        </p:txBody>
      </p:sp>
      <p:sp>
        <p:nvSpPr>
          <p:cNvPr id="6" name="Rounded Rectangle 5"/>
          <p:cNvSpPr/>
          <p:nvPr/>
        </p:nvSpPr>
        <p:spPr>
          <a:xfrm>
            <a:off x="1092103" y="1637397"/>
            <a:ext cx="1062564" cy="65905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1" dirty="0" err="1">
                <a:solidFill>
                  <a:schemeClr val="tx1"/>
                </a:solidFill>
              </a:rPr>
              <a:t>Số</a:t>
            </a:r>
            <a:r>
              <a:rPr lang="en-US" sz="3601" dirty="0">
                <a:solidFill>
                  <a:schemeClr val="tx1"/>
                </a:solidFill>
              </a:rPr>
              <a:t>?</a:t>
            </a:r>
            <a:endParaRPr lang="vi-VN" sz="3601" dirty="0">
              <a:solidFill>
                <a:schemeClr val="tx1"/>
              </a:solidFill>
            </a:endParaRPr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53" b="-8955"/>
          <a:stretch/>
        </p:blipFill>
        <p:spPr>
          <a:xfrm>
            <a:off x="-105128" y="3289765"/>
            <a:ext cx="11776302" cy="2129399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1766543" y="3403849"/>
            <a:ext cx="1065395" cy="1110578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1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51560" y="3442526"/>
            <a:ext cx="10207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</a:rPr>
              <a:t>20</a:t>
            </a:r>
            <a:endParaRPr lang="vi-VN" sz="6000" b="1" dirty="0">
              <a:solidFill>
                <a:srgbClr val="FF000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4079855" y="4035984"/>
            <a:ext cx="1065395" cy="1110578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1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64872" y="4074661"/>
            <a:ext cx="10207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</a:rPr>
              <a:t>40</a:t>
            </a:r>
            <a:endParaRPr lang="vi-VN" sz="6000" b="1" dirty="0">
              <a:solidFill>
                <a:srgbClr val="FF0000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5290319" y="4115010"/>
            <a:ext cx="1065395" cy="1110578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1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75337" y="4153686"/>
            <a:ext cx="10207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</a:rPr>
              <a:t>50</a:t>
            </a:r>
            <a:endParaRPr lang="vi-VN" sz="6000" b="1" dirty="0">
              <a:solidFill>
                <a:srgbClr val="FF0000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6411202" y="3771312"/>
            <a:ext cx="1065395" cy="1110578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1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496220" y="3809988"/>
            <a:ext cx="10207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</a:rPr>
              <a:t>60</a:t>
            </a:r>
            <a:endParaRPr lang="vi-VN" sz="6000" b="1" dirty="0">
              <a:solidFill>
                <a:srgbClr val="FF0000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9993111" y="3601278"/>
            <a:ext cx="1065395" cy="1110578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1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078129" y="3639954"/>
            <a:ext cx="10207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</a:rPr>
              <a:t>90</a:t>
            </a:r>
            <a:endParaRPr lang="vi-VN" sz="6000" b="1" dirty="0">
              <a:solidFill>
                <a:srgbClr val="FF0000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5128" y="-14972"/>
            <a:ext cx="3304734" cy="1652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547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0" grpId="0"/>
      <p:bldP spid="11" grpId="0" animBg="1"/>
      <p:bldP spid="12" grpId="0"/>
      <p:bldP spid="13" grpId="0" animBg="1"/>
      <p:bldP spid="14" grpId="0"/>
      <p:bldP spid="15" grpId="0" animBg="1"/>
      <p:bldP spid="16" grpId="0"/>
      <p:bldP spid="17" grpId="0" animBg="1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338855" y="201752"/>
            <a:ext cx="672509" cy="659058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1" b="1" dirty="0"/>
              <a:t>2</a:t>
            </a:r>
            <a:endParaRPr lang="vi-VN" sz="4401" b="1" dirty="0"/>
          </a:p>
        </p:txBody>
      </p:sp>
      <p:sp>
        <p:nvSpPr>
          <p:cNvPr id="5" name="Rounded Rectangle 4"/>
          <p:cNvSpPr/>
          <p:nvPr/>
        </p:nvSpPr>
        <p:spPr>
          <a:xfrm>
            <a:off x="1132414" y="201752"/>
            <a:ext cx="5554922" cy="65905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1" dirty="0" err="1">
                <a:solidFill>
                  <a:schemeClr val="tx1"/>
                </a:solidFill>
              </a:rPr>
              <a:t>Tìm</a:t>
            </a:r>
            <a:r>
              <a:rPr lang="en-US" sz="3601" dirty="0">
                <a:solidFill>
                  <a:schemeClr val="tx1"/>
                </a:solidFill>
              </a:rPr>
              <a:t> </a:t>
            </a:r>
            <a:r>
              <a:rPr lang="en-US" sz="3601" dirty="0" err="1">
                <a:solidFill>
                  <a:schemeClr val="tx1"/>
                </a:solidFill>
              </a:rPr>
              <a:t>nhà</a:t>
            </a:r>
            <a:r>
              <a:rPr lang="en-US" sz="3601" dirty="0">
                <a:solidFill>
                  <a:schemeClr val="tx1"/>
                </a:solidFill>
              </a:rPr>
              <a:t> </a:t>
            </a:r>
            <a:r>
              <a:rPr lang="en-US" sz="3601" dirty="0" err="1">
                <a:solidFill>
                  <a:schemeClr val="tx1"/>
                </a:solidFill>
              </a:rPr>
              <a:t>cho</a:t>
            </a:r>
            <a:r>
              <a:rPr lang="en-US" sz="3601" dirty="0">
                <a:solidFill>
                  <a:schemeClr val="tx1"/>
                </a:solidFill>
              </a:rPr>
              <a:t> </a:t>
            </a:r>
            <a:r>
              <a:rPr lang="en-US" sz="3601" dirty="0" err="1">
                <a:solidFill>
                  <a:schemeClr val="tx1"/>
                </a:solidFill>
              </a:rPr>
              <a:t>chim</a:t>
            </a:r>
            <a:r>
              <a:rPr lang="en-US" sz="3601" dirty="0">
                <a:solidFill>
                  <a:schemeClr val="tx1"/>
                </a:solidFill>
              </a:rPr>
              <a:t> </a:t>
            </a:r>
            <a:r>
              <a:rPr lang="en-US" sz="3601" dirty="0" err="1">
                <a:solidFill>
                  <a:schemeClr val="tx1"/>
                </a:solidFill>
              </a:rPr>
              <a:t>cánh</a:t>
            </a:r>
            <a:r>
              <a:rPr lang="en-US" sz="3601" dirty="0">
                <a:solidFill>
                  <a:schemeClr val="tx1"/>
                </a:solidFill>
              </a:rPr>
              <a:t> </a:t>
            </a:r>
            <a:r>
              <a:rPr lang="en-US" sz="3601" dirty="0" err="1">
                <a:solidFill>
                  <a:schemeClr val="tx1"/>
                </a:solidFill>
              </a:rPr>
              <a:t>cụt</a:t>
            </a:r>
            <a:r>
              <a:rPr lang="en-US" sz="3601" dirty="0">
                <a:solidFill>
                  <a:schemeClr val="tx1"/>
                </a:solidFill>
              </a:rPr>
              <a:t>.</a:t>
            </a:r>
            <a:endParaRPr lang="vi-VN" sz="3601" dirty="0">
              <a:solidFill>
                <a:schemeClr val="tx1"/>
              </a:solidFill>
            </a:endParaRP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56" r="1"/>
          <a:stretch/>
        </p:blipFill>
        <p:spPr>
          <a:xfrm>
            <a:off x="217747" y="1896035"/>
            <a:ext cx="11454300" cy="4399687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2097741" y="3482788"/>
            <a:ext cx="1169894" cy="67236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4881282" y="3572091"/>
            <a:ext cx="1523355" cy="2178337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382290" y="3550024"/>
            <a:ext cx="1206769" cy="2200404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7507888" y="3574103"/>
            <a:ext cx="2173994" cy="110391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594886" y="3536481"/>
            <a:ext cx="1086996" cy="2326437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5569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729" y="739588"/>
            <a:ext cx="11604812" cy="6160315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-64618" y="309361"/>
            <a:ext cx="7384144" cy="65905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1" dirty="0" err="1">
                <a:solidFill>
                  <a:schemeClr val="tx1"/>
                </a:solidFill>
              </a:rPr>
              <a:t>Biết</a:t>
            </a:r>
            <a:r>
              <a:rPr lang="en-US" sz="3601" dirty="0">
                <a:solidFill>
                  <a:schemeClr val="tx1"/>
                </a:solidFill>
              </a:rPr>
              <a:t> </a:t>
            </a:r>
            <a:r>
              <a:rPr lang="en-US" sz="3601" dirty="0" err="1">
                <a:solidFill>
                  <a:schemeClr val="tx1"/>
                </a:solidFill>
              </a:rPr>
              <a:t>mỗi</a:t>
            </a:r>
            <a:r>
              <a:rPr lang="en-US" sz="3601" dirty="0">
                <a:solidFill>
                  <a:schemeClr val="tx1"/>
                </a:solidFill>
              </a:rPr>
              <a:t> </a:t>
            </a:r>
            <a:r>
              <a:rPr lang="en-US" sz="3601" dirty="0" err="1">
                <a:solidFill>
                  <a:schemeClr val="tx1"/>
                </a:solidFill>
              </a:rPr>
              <a:t>cây</a:t>
            </a:r>
            <a:r>
              <a:rPr lang="en-US" sz="3601" dirty="0">
                <a:solidFill>
                  <a:schemeClr val="tx1"/>
                </a:solidFill>
              </a:rPr>
              <a:t> </a:t>
            </a:r>
            <a:r>
              <a:rPr lang="en-US" sz="3601" dirty="0" err="1">
                <a:solidFill>
                  <a:schemeClr val="tx1"/>
                </a:solidFill>
              </a:rPr>
              <a:t>có</a:t>
            </a:r>
            <a:r>
              <a:rPr lang="en-US" sz="3601" dirty="0">
                <a:solidFill>
                  <a:schemeClr val="tx1"/>
                </a:solidFill>
              </a:rPr>
              <a:t> 10 </a:t>
            </a:r>
            <a:r>
              <a:rPr lang="en-US" sz="3601" dirty="0" err="1">
                <a:solidFill>
                  <a:schemeClr val="tx1"/>
                </a:solidFill>
              </a:rPr>
              <a:t>quả</a:t>
            </a:r>
            <a:r>
              <a:rPr lang="en-US" sz="3601" dirty="0">
                <a:solidFill>
                  <a:schemeClr val="tx1"/>
                </a:solidFill>
              </a:rPr>
              <a:t>. </a:t>
            </a:r>
          </a:p>
          <a:p>
            <a:pPr algn="ctr"/>
            <a:r>
              <a:rPr lang="en-US" sz="3601" dirty="0" err="1">
                <a:solidFill>
                  <a:schemeClr val="tx1"/>
                </a:solidFill>
              </a:rPr>
              <a:t>Tìm</a:t>
            </a:r>
            <a:r>
              <a:rPr lang="en-US" sz="3601" dirty="0">
                <a:solidFill>
                  <a:schemeClr val="tx1"/>
                </a:solidFill>
              </a:rPr>
              <a:t> </a:t>
            </a:r>
            <a:r>
              <a:rPr lang="en-US" sz="3601" dirty="0" err="1">
                <a:solidFill>
                  <a:schemeClr val="tx1"/>
                </a:solidFill>
              </a:rPr>
              <a:t>số</a:t>
            </a:r>
            <a:r>
              <a:rPr lang="en-US" sz="3601" dirty="0">
                <a:solidFill>
                  <a:schemeClr val="tx1"/>
                </a:solidFill>
              </a:rPr>
              <a:t> </a:t>
            </a:r>
            <a:r>
              <a:rPr lang="en-US" sz="3601" dirty="0" err="1">
                <a:solidFill>
                  <a:schemeClr val="tx1"/>
                </a:solidFill>
              </a:rPr>
              <a:t>thích</a:t>
            </a:r>
            <a:r>
              <a:rPr lang="en-US" sz="3601" dirty="0">
                <a:solidFill>
                  <a:schemeClr val="tx1"/>
                </a:solidFill>
              </a:rPr>
              <a:t> </a:t>
            </a:r>
            <a:r>
              <a:rPr lang="en-US" sz="3601" dirty="0" err="1">
                <a:solidFill>
                  <a:schemeClr val="tx1"/>
                </a:solidFill>
              </a:rPr>
              <a:t>hợp</a:t>
            </a:r>
            <a:r>
              <a:rPr lang="en-US" sz="3601" dirty="0">
                <a:solidFill>
                  <a:schemeClr val="tx1"/>
                </a:solidFill>
              </a:rPr>
              <a:t> (</a:t>
            </a:r>
            <a:r>
              <a:rPr lang="en-US" sz="3601" dirty="0" err="1">
                <a:solidFill>
                  <a:schemeClr val="tx1"/>
                </a:solidFill>
              </a:rPr>
              <a:t>theo</a:t>
            </a:r>
            <a:r>
              <a:rPr lang="en-US" sz="3601" dirty="0">
                <a:solidFill>
                  <a:schemeClr val="tx1"/>
                </a:solidFill>
              </a:rPr>
              <a:t> </a:t>
            </a:r>
            <a:r>
              <a:rPr lang="en-US" sz="3601" dirty="0" err="1">
                <a:solidFill>
                  <a:schemeClr val="tx1"/>
                </a:solidFill>
              </a:rPr>
              <a:t>mẫu</a:t>
            </a:r>
            <a:r>
              <a:rPr lang="en-US" sz="3601" dirty="0">
                <a:solidFill>
                  <a:schemeClr val="tx1"/>
                </a:solidFill>
              </a:rPr>
              <a:t>).</a:t>
            </a:r>
            <a:endParaRPr lang="vi-VN" sz="3601" dirty="0">
              <a:solidFill>
                <a:schemeClr val="tx1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217833" y="174858"/>
            <a:ext cx="672509" cy="659058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1" b="1" dirty="0"/>
              <a:t>3</a:t>
            </a:r>
            <a:endParaRPr lang="vi-VN" sz="4401" b="1" dirty="0"/>
          </a:p>
        </p:txBody>
      </p:sp>
      <p:sp>
        <p:nvSpPr>
          <p:cNvPr id="8" name="Rounded Rectangle 7"/>
          <p:cNvSpPr/>
          <p:nvPr/>
        </p:nvSpPr>
        <p:spPr>
          <a:xfrm>
            <a:off x="10869764" y="3066687"/>
            <a:ext cx="731820" cy="63621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TextBox 8"/>
          <p:cNvSpPr txBox="1"/>
          <p:nvPr/>
        </p:nvSpPr>
        <p:spPr>
          <a:xfrm>
            <a:off x="10800116" y="2981665"/>
            <a:ext cx="912272" cy="7080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1" b="1" dirty="0">
                <a:solidFill>
                  <a:srgbClr val="FF0000"/>
                </a:solidFill>
              </a:rPr>
              <a:t>70</a:t>
            </a:r>
            <a:endParaRPr lang="vi-VN" sz="4001" b="1" dirty="0">
              <a:solidFill>
                <a:srgbClr val="FF0000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440894" y="6012228"/>
            <a:ext cx="646465" cy="7084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TextBox 10"/>
          <p:cNvSpPr txBox="1"/>
          <p:nvPr/>
        </p:nvSpPr>
        <p:spPr>
          <a:xfrm>
            <a:off x="4440894" y="6012228"/>
            <a:ext cx="805871" cy="7080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1" b="1" dirty="0">
                <a:solidFill>
                  <a:srgbClr val="FF0000"/>
                </a:solidFill>
              </a:rPr>
              <a:t>20</a:t>
            </a:r>
            <a:endParaRPr lang="vi-VN" sz="4001" b="1" dirty="0">
              <a:solidFill>
                <a:srgbClr val="FF0000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0869764" y="6049238"/>
            <a:ext cx="731820" cy="67100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" name="TextBox 12"/>
          <p:cNvSpPr txBox="1"/>
          <p:nvPr/>
        </p:nvSpPr>
        <p:spPr>
          <a:xfrm>
            <a:off x="10867351" y="6031450"/>
            <a:ext cx="912272" cy="7080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1" b="1" dirty="0">
                <a:solidFill>
                  <a:srgbClr val="FF0000"/>
                </a:solidFill>
              </a:rPr>
              <a:t>30</a:t>
            </a:r>
            <a:endParaRPr lang="vi-VN" sz="4001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5372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8" grpId="0" animBg="1"/>
      <p:bldP spid="10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858404" y="309361"/>
            <a:ext cx="9226814" cy="65905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1" dirty="0" err="1">
                <a:solidFill>
                  <a:schemeClr val="tx1"/>
                </a:solidFill>
              </a:rPr>
              <a:t>Biết</a:t>
            </a:r>
            <a:r>
              <a:rPr lang="en-US" sz="3601" dirty="0">
                <a:solidFill>
                  <a:schemeClr val="tx1"/>
                </a:solidFill>
              </a:rPr>
              <a:t> </a:t>
            </a:r>
            <a:r>
              <a:rPr lang="en-US" sz="3601" dirty="0" err="1">
                <a:solidFill>
                  <a:schemeClr val="tx1"/>
                </a:solidFill>
              </a:rPr>
              <a:t>mỗi</a:t>
            </a:r>
            <a:r>
              <a:rPr lang="en-US" sz="3601" dirty="0">
                <a:solidFill>
                  <a:schemeClr val="tx1"/>
                </a:solidFill>
              </a:rPr>
              <a:t> </a:t>
            </a:r>
            <a:r>
              <a:rPr lang="en-US" sz="3601" dirty="0" err="1">
                <a:solidFill>
                  <a:schemeClr val="tx1"/>
                </a:solidFill>
              </a:rPr>
              <a:t>túi</a:t>
            </a:r>
            <a:r>
              <a:rPr lang="en-US" sz="3601" dirty="0">
                <a:solidFill>
                  <a:schemeClr val="tx1"/>
                </a:solidFill>
              </a:rPr>
              <a:t> </a:t>
            </a:r>
            <a:r>
              <a:rPr lang="en-US" sz="3601" dirty="0" err="1">
                <a:solidFill>
                  <a:schemeClr val="tx1"/>
                </a:solidFill>
              </a:rPr>
              <a:t>có</a:t>
            </a:r>
            <a:r>
              <a:rPr lang="en-US" sz="3601" dirty="0">
                <a:solidFill>
                  <a:schemeClr val="tx1"/>
                </a:solidFill>
              </a:rPr>
              <a:t> 10 </a:t>
            </a:r>
            <a:r>
              <a:rPr lang="en-US" sz="3601" dirty="0" err="1">
                <a:solidFill>
                  <a:schemeClr val="tx1"/>
                </a:solidFill>
              </a:rPr>
              <a:t>quả</a:t>
            </a:r>
            <a:r>
              <a:rPr lang="en-US" sz="3601" dirty="0">
                <a:solidFill>
                  <a:schemeClr val="tx1"/>
                </a:solidFill>
              </a:rPr>
              <a:t> </a:t>
            </a:r>
            <a:r>
              <a:rPr lang="en-US" sz="3601" dirty="0" err="1">
                <a:solidFill>
                  <a:schemeClr val="tx1"/>
                </a:solidFill>
              </a:rPr>
              <a:t>cà</a:t>
            </a:r>
            <a:r>
              <a:rPr lang="en-US" sz="3601" dirty="0">
                <a:solidFill>
                  <a:schemeClr val="tx1"/>
                </a:solidFill>
              </a:rPr>
              <a:t> </a:t>
            </a:r>
            <a:r>
              <a:rPr lang="en-US" sz="3601" dirty="0" err="1">
                <a:solidFill>
                  <a:schemeClr val="tx1"/>
                </a:solidFill>
              </a:rPr>
              <a:t>chua</a:t>
            </a:r>
            <a:r>
              <a:rPr lang="en-US" sz="3601" dirty="0">
                <a:solidFill>
                  <a:schemeClr val="tx1"/>
                </a:solidFill>
              </a:rPr>
              <a:t>. </a:t>
            </a:r>
          </a:p>
          <a:p>
            <a:pPr algn="ctr"/>
            <a:r>
              <a:rPr lang="en-US" sz="3601" dirty="0" err="1">
                <a:solidFill>
                  <a:schemeClr val="tx1"/>
                </a:solidFill>
              </a:rPr>
              <a:t>Tìm</a:t>
            </a:r>
            <a:r>
              <a:rPr lang="en-US" sz="3601" dirty="0">
                <a:solidFill>
                  <a:schemeClr val="tx1"/>
                </a:solidFill>
              </a:rPr>
              <a:t> </a:t>
            </a:r>
            <a:r>
              <a:rPr lang="en-US" sz="3601" dirty="0" err="1">
                <a:solidFill>
                  <a:schemeClr val="tx1"/>
                </a:solidFill>
              </a:rPr>
              <a:t>số</a:t>
            </a:r>
            <a:r>
              <a:rPr lang="en-US" sz="3601" dirty="0">
                <a:solidFill>
                  <a:schemeClr val="tx1"/>
                </a:solidFill>
              </a:rPr>
              <a:t> </a:t>
            </a:r>
            <a:r>
              <a:rPr lang="en-US" sz="3601" dirty="0" err="1">
                <a:solidFill>
                  <a:schemeClr val="tx1"/>
                </a:solidFill>
              </a:rPr>
              <a:t>quả</a:t>
            </a:r>
            <a:r>
              <a:rPr lang="en-US" sz="3601" dirty="0">
                <a:solidFill>
                  <a:schemeClr val="tx1"/>
                </a:solidFill>
              </a:rPr>
              <a:t> </a:t>
            </a:r>
            <a:r>
              <a:rPr lang="en-US" sz="3601" dirty="0" err="1">
                <a:solidFill>
                  <a:schemeClr val="tx1"/>
                </a:solidFill>
              </a:rPr>
              <a:t>cà</a:t>
            </a:r>
            <a:r>
              <a:rPr lang="en-US" sz="3601" dirty="0">
                <a:solidFill>
                  <a:schemeClr val="tx1"/>
                </a:solidFill>
              </a:rPr>
              <a:t> </a:t>
            </a:r>
            <a:r>
              <a:rPr lang="en-US" sz="3601" dirty="0" err="1">
                <a:solidFill>
                  <a:schemeClr val="tx1"/>
                </a:solidFill>
              </a:rPr>
              <a:t>chua</a:t>
            </a:r>
            <a:r>
              <a:rPr lang="en-US" sz="3601" dirty="0">
                <a:solidFill>
                  <a:schemeClr val="tx1"/>
                </a:solidFill>
              </a:rPr>
              <a:t> </a:t>
            </a:r>
            <a:r>
              <a:rPr lang="en-US" sz="3601" dirty="0" err="1">
                <a:solidFill>
                  <a:schemeClr val="tx1"/>
                </a:solidFill>
              </a:rPr>
              <a:t>trên</a:t>
            </a:r>
            <a:r>
              <a:rPr lang="en-US" sz="3601" dirty="0">
                <a:solidFill>
                  <a:schemeClr val="tx1"/>
                </a:solidFill>
              </a:rPr>
              <a:t> </a:t>
            </a:r>
            <a:r>
              <a:rPr lang="en-US" sz="3601" dirty="0" err="1">
                <a:solidFill>
                  <a:schemeClr val="tx1"/>
                </a:solidFill>
              </a:rPr>
              <a:t>mỗi</a:t>
            </a:r>
            <a:r>
              <a:rPr lang="en-US" sz="3601" dirty="0">
                <a:solidFill>
                  <a:schemeClr val="tx1"/>
                </a:solidFill>
              </a:rPr>
              <a:t> </a:t>
            </a:r>
            <a:r>
              <a:rPr lang="en-US" sz="3601" dirty="0" err="1">
                <a:solidFill>
                  <a:schemeClr val="tx1"/>
                </a:solidFill>
              </a:rPr>
              <a:t>hàng</a:t>
            </a:r>
            <a:r>
              <a:rPr lang="en-US" sz="3601" dirty="0">
                <a:solidFill>
                  <a:schemeClr val="tx1"/>
                </a:solidFill>
              </a:rPr>
              <a:t>(</a:t>
            </a:r>
            <a:r>
              <a:rPr lang="en-US" sz="3601" dirty="0" err="1">
                <a:solidFill>
                  <a:schemeClr val="tx1"/>
                </a:solidFill>
              </a:rPr>
              <a:t>theo</a:t>
            </a:r>
            <a:r>
              <a:rPr lang="en-US" sz="3601" dirty="0">
                <a:solidFill>
                  <a:schemeClr val="tx1"/>
                </a:solidFill>
              </a:rPr>
              <a:t> </a:t>
            </a:r>
            <a:r>
              <a:rPr lang="en-US" sz="3601" dirty="0" err="1">
                <a:solidFill>
                  <a:schemeClr val="tx1"/>
                </a:solidFill>
              </a:rPr>
              <a:t>mẫu</a:t>
            </a:r>
            <a:r>
              <a:rPr lang="en-US" sz="3601" dirty="0">
                <a:solidFill>
                  <a:schemeClr val="tx1"/>
                </a:solidFill>
              </a:rPr>
              <a:t>).</a:t>
            </a:r>
            <a:endParaRPr lang="vi-VN" sz="3601" dirty="0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1723901" y="174858"/>
            <a:ext cx="672509" cy="659058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1" b="1" dirty="0"/>
              <a:t>4</a:t>
            </a:r>
            <a:endParaRPr lang="vi-VN" sz="4401" b="1" dirty="0"/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65" y="1246074"/>
            <a:ext cx="11201400" cy="5584932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828058" y="2461395"/>
            <a:ext cx="1336918" cy="80313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TextBox 7"/>
          <p:cNvSpPr txBox="1"/>
          <p:nvPr/>
        </p:nvSpPr>
        <p:spPr>
          <a:xfrm>
            <a:off x="1068982" y="2434501"/>
            <a:ext cx="10148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0070C0"/>
                </a:solidFill>
              </a:rPr>
              <a:t>60</a:t>
            </a:r>
            <a:endParaRPr lang="vi-VN" sz="5400" b="1" dirty="0">
              <a:solidFill>
                <a:srgbClr val="0070C0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28058" y="3635486"/>
            <a:ext cx="1336917" cy="80603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TextBox 9"/>
          <p:cNvSpPr txBox="1"/>
          <p:nvPr/>
        </p:nvSpPr>
        <p:spPr>
          <a:xfrm>
            <a:off x="1077842" y="3613350"/>
            <a:ext cx="8867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rgbClr val="0070C0"/>
                </a:solidFill>
              </a:rPr>
              <a:t>80</a:t>
            </a:r>
            <a:endParaRPr lang="vi-VN" sz="5400" b="1" dirty="0">
              <a:solidFill>
                <a:srgbClr val="0070C0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828057" y="4812202"/>
            <a:ext cx="1336917" cy="76665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" name="TextBox 11"/>
          <p:cNvSpPr txBox="1"/>
          <p:nvPr/>
        </p:nvSpPr>
        <p:spPr>
          <a:xfrm>
            <a:off x="1068982" y="4745619"/>
            <a:ext cx="96372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solidFill>
                  <a:srgbClr val="0070C0"/>
                </a:solidFill>
              </a:rPr>
              <a:t>40</a:t>
            </a:r>
            <a:endParaRPr lang="vi-VN" sz="6000" b="1" dirty="0">
              <a:solidFill>
                <a:srgbClr val="0070C0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828056" y="5970221"/>
            <a:ext cx="1336917" cy="76665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TextBox 13"/>
          <p:cNvSpPr txBox="1"/>
          <p:nvPr/>
        </p:nvSpPr>
        <p:spPr>
          <a:xfrm>
            <a:off x="1062795" y="5886579"/>
            <a:ext cx="96372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solidFill>
                  <a:srgbClr val="0070C0"/>
                </a:solidFill>
              </a:rPr>
              <a:t>90</a:t>
            </a:r>
            <a:endParaRPr lang="vi-VN" sz="6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572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/>
      <p:bldP spid="9" grpId="0" animBg="1"/>
      <p:bldP spid="10" grpId="0"/>
      <p:bldP spid="11" grpId="0" animBg="1"/>
      <p:bldP spid="12" grpId="0"/>
      <p:bldP spid="13" grpId="0" animBg="1"/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3005</TotalTime>
  <Words>105</Words>
  <Application>Microsoft Office PowerPoint</Application>
  <PresentationFormat>Custom</PresentationFormat>
  <Paragraphs>47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.VnAvant</vt:lpstr>
      <vt:lpstr>Arial</vt:lpstr>
      <vt:lpstr>Calibri</vt:lpstr>
      <vt:lpstr>Calibri Light</vt:lpstr>
      <vt:lpstr>HP-087</vt:lpstr>
      <vt:lpstr>HP-168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13</cp:revision>
  <dcterms:created xsi:type="dcterms:W3CDTF">2020-11-23T07:26:15Z</dcterms:created>
  <dcterms:modified xsi:type="dcterms:W3CDTF">2021-01-05T09:18:15Z</dcterms:modified>
</cp:coreProperties>
</file>